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92" r:id="rId2"/>
    <p:sldId id="393" r:id="rId3"/>
    <p:sldId id="395" r:id="rId4"/>
    <p:sldId id="394" r:id="rId5"/>
    <p:sldId id="396" r:id="rId6"/>
    <p:sldId id="397" r:id="rId7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31B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9763" autoAdjust="0"/>
  </p:normalViewPr>
  <p:slideViewPr>
    <p:cSldViewPr>
      <p:cViewPr varScale="1">
        <p:scale>
          <a:sx n="88" d="100"/>
          <a:sy n="88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59079-7B3A-4244-97AB-51DE75981EC1}" type="datetimeFigureOut">
              <a:rPr lang="nb-NO" smtClean="0"/>
              <a:t>05.11.2018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50AFC-AF94-44AD-B5B3-3E7CF547C6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828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F0C7-2760-43F7-B90A-809F66BDB4DA}" type="datetimeFigureOut">
              <a:rPr lang="nb-NO" smtClean="0"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8962-438D-4D58-84BE-052C89161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531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F0C7-2760-43F7-B90A-809F66BDB4DA}" type="datetimeFigureOut">
              <a:rPr lang="nb-NO" smtClean="0"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8962-438D-4D58-84BE-052C89161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427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F0C7-2760-43F7-B90A-809F66BDB4DA}" type="datetimeFigureOut">
              <a:rPr lang="nb-NO" smtClean="0"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8962-438D-4D58-84BE-052C89161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79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F0C7-2760-43F7-B90A-809F66BDB4DA}" type="datetimeFigureOut">
              <a:rPr lang="nb-NO" smtClean="0"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8962-438D-4D58-84BE-052C89161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74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F0C7-2760-43F7-B90A-809F66BDB4DA}" type="datetimeFigureOut">
              <a:rPr lang="nb-NO" smtClean="0"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8962-438D-4D58-84BE-052C89161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34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F0C7-2760-43F7-B90A-809F66BDB4DA}" type="datetimeFigureOut">
              <a:rPr lang="nb-NO" smtClean="0"/>
              <a:t>05.11.2018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8962-438D-4D58-84BE-052C89161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189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F0C7-2760-43F7-B90A-809F66BDB4DA}" type="datetimeFigureOut">
              <a:rPr lang="nb-NO" smtClean="0"/>
              <a:t>05.11.2018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8962-438D-4D58-84BE-052C89161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1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F0C7-2760-43F7-B90A-809F66BDB4DA}" type="datetimeFigureOut">
              <a:rPr lang="nb-NO" smtClean="0"/>
              <a:t>05.11.2018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8962-438D-4D58-84BE-052C89161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65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F0C7-2760-43F7-B90A-809F66BDB4DA}" type="datetimeFigureOut">
              <a:rPr lang="nb-NO" smtClean="0"/>
              <a:t>05.11.2018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8962-438D-4D58-84BE-052C89161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82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F0C7-2760-43F7-B90A-809F66BDB4DA}" type="datetimeFigureOut">
              <a:rPr lang="nb-NO" smtClean="0"/>
              <a:t>05.11.2018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8962-438D-4D58-84BE-052C89161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88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F0C7-2760-43F7-B90A-809F66BDB4DA}" type="datetimeFigureOut">
              <a:rPr lang="nb-NO" smtClean="0"/>
              <a:t>05.11.2018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8962-438D-4D58-84BE-052C89161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84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1F0C7-2760-43F7-B90A-809F66BDB4DA}" type="datetimeFigureOut">
              <a:rPr lang="nb-NO" smtClean="0"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8962-438D-4D58-84BE-052C891617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5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toppen.inf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orwegian.no/" TargetMode="External"/><Relationship Id="rId4" Type="http://schemas.openxmlformats.org/officeDocument/2006/relationships/hyperlink" Target="https://www.ladiagonela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0" y="116632"/>
            <a:ext cx="8780512" cy="1470025"/>
          </a:xfrm>
          <a:prstGeom prst="rect">
            <a:avLst/>
          </a:prstGeom>
          <a:solidFill>
            <a:srgbClr val="D7D31B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/>
              <a:t>Overtoppen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tour</a:t>
            </a:r>
            <a:r>
              <a:rPr lang="nb-NO" dirty="0"/>
              <a:t> 2019</a:t>
            </a:r>
          </a:p>
        </p:txBody>
      </p:sp>
      <p:pic>
        <p:nvPicPr>
          <p:cNvPr id="7" name="Picture 6" descr="494185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r="23538"/>
          <a:stretch>
            <a:fillRect/>
          </a:stretch>
        </p:blipFill>
        <p:spPr bwMode="auto">
          <a:xfrm>
            <a:off x="395536" y="188640"/>
            <a:ext cx="1296144" cy="119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6" y="2136448"/>
            <a:ext cx="9044764" cy="222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2669120" y="5085184"/>
            <a:ext cx="3945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b="1" dirty="0">
                <a:solidFill>
                  <a:srgbClr val="D7D31B"/>
                </a:solidFill>
              </a:rPr>
              <a:t>17 – 20 januar </a:t>
            </a:r>
          </a:p>
        </p:txBody>
      </p:sp>
    </p:spTree>
    <p:extLst>
      <p:ext uri="{BB962C8B-B14F-4D97-AF65-F5344CB8AC3E}">
        <p14:creationId xmlns:p14="http://schemas.microsoft.com/office/powerpoint/2010/main" val="124357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0" y="116632"/>
            <a:ext cx="8780512" cy="1470025"/>
          </a:xfrm>
          <a:prstGeom prst="rect">
            <a:avLst/>
          </a:prstGeom>
          <a:solidFill>
            <a:srgbClr val="D7D31B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La </a:t>
            </a:r>
            <a:r>
              <a:rPr lang="nb-NO" dirty="0" err="1"/>
              <a:t>Diagonella</a:t>
            </a:r>
            <a:r>
              <a:rPr lang="nb-NO" dirty="0"/>
              <a:t> – 65 km</a:t>
            </a:r>
          </a:p>
        </p:txBody>
      </p:sp>
      <p:pic>
        <p:nvPicPr>
          <p:cNvPr id="7" name="Picture 6" descr="494185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r="23538"/>
          <a:stretch>
            <a:fillRect/>
          </a:stretch>
        </p:blipFill>
        <p:spPr bwMode="auto">
          <a:xfrm>
            <a:off x="395536" y="188640"/>
            <a:ext cx="1296144" cy="119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7"/>
            <a:ext cx="69847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73216"/>
            <a:ext cx="5544616" cy="122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11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0" y="116632"/>
            <a:ext cx="8780512" cy="1470025"/>
          </a:xfrm>
          <a:prstGeom prst="rect">
            <a:avLst/>
          </a:prstGeom>
          <a:solidFill>
            <a:srgbClr val="D7D31B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Reiserute</a:t>
            </a:r>
          </a:p>
        </p:txBody>
      </p:sp>
      <p:pic>
        <p:nvPicPr>
          <p:cNvPr id="7" name="Picture 6" descr="494185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r="23538"/>
          <a:stretch>
            <a:fillRect/>
          </a:stretch>
        </p:blipFill>
        <p:spPr bwMode="auto">
          <a:xfrm>
            <a:off x="395536" y="188640"/>
            <a:ext cx="1296144" cy="119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0793"/>
            <a:ext cx="4464496" cy="213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142154" y="2267580"/>
            <a:ext cx="35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Avgang Oslo 17/1,     kl. 10.05/12.45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148064" y="3068960"/>
            <a:ext cx="35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Avgang Milano 20/1, kl. 14.40/17.20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02" y="3898387"/>
            <a:ext cx="287178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2" y="4221088"/>
            <a:ext cx="2880320" cy="216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89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0" y="116632"/>
            <a:ext cx="8780512" cy="1470025"/>
          </a:xfrm>
          <a:prstGeom prst="rect">
            <a:avLst/>
          </a:prstGeom>
          <a:solidFill>
            <a:srgbClr val="D7D31B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Hotell alternativer</a:t>
            </a:r>
          </a:p>
        </p:txBody>
      </p:sp>
      <p:pic>
        <p:nvPicPr>
          <p:cNvPr id="7" name="Picture 6" descr="494185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r="23538"/>
          <a:stretch>
            <a:fillRect/>
          </a:stretch>
        </p:blipFill>
        <p:spPr bwMode="auto">
          <a:xfrm>
            <a:off x="395536" y="188640"/>
            <a:ext cx="1296144" cy="119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37494"/>
            <a:ext cx="3302185" cy="212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331640" y="1668162"/>
            <a:ext cx="19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Hotell </a:t>
            </a:r>
            <a:r>
              <a:rPr lang="nb-NO" dirty="0" err="1"/>
              <a:t>Castell</a:t>
            </a:r>
            <a:r>
              <a:rPr lang="nb-NO" dirty="0"/>
              <a:t> </a:t>
            </a:r>
            <a:r>
              <a:rPr lang="nb-NO" dirty="0" err="1"/>
              <a:t>Zuoz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259632" y="4365104"/>
            <a:ext cx="3092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CHF 270/kr.2.350.- dobbeltrom</a:t>
            </a:r>
          </a:p>
          <a:p>
            <a:endParaRPr lang="nb-NO" dirty="0"/>
          </a:p>
          <a:p>
            <a:r>
              <a:rPr lang="nb-NO" dirty="0"/>
              <a:t>24 min gange til start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78" y="2037494"/>
            <a:ext cx="2908574" cy="212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5235231" y="1635896"/>
            <a:ext cx="171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Hotell </a:t>
            </a:r>
            <a:r>
              <a:rPr lang="nb-NO" dirty="0" err="1"/>
              <a:t>Engiadina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870970" y="4437112"/>
            <a:ext cx="3111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CHF 200/kr 1.750.- dobbeltrom</a:t>
            </a:r>
          </a:p>
          <a:p>
            <a:endParaRPr lang="nb-NO" dirty="0"/>
          </a:p>
          <a:p>
            <a:r>
              <a:rPr lang="nb-NO" dirty="0"/>
              <a:t>     9 minutters gange til start</a:t>
            </a:r>
          </a:p>
        </p:txBody>
      </p:sp>
      <p:sp>
        <p:nvSpPr>
          <p:cNvPr id="3" name="Ellipse 2"/>
          <p:cNvSpPr/>
          <p:nvPr/>
        </p:nvSpPr>
        <p:spPr>
          <a:xfrm>
            <a:off x="4283968" y="1196752"/>
            <a:ext cx="4104456" cy="5400600"/>
          </a:xfrm>
          <a:prstGeom prst="ellipse">
            <a:avLst/>
          </a:prstGeom>
          <a:noFill/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379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0" y="116632"/>
            <a:ext cx="8780512" cy="1470025"/>
          </a:xfrm>
          <a:prstGeom prst="rect">
            <a:avLst/>
          </a:prstGeom>
          <a:solidFill>
            <a:srgbClr val="D7D31B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Kostnadsoverslag</a:t>
            </a:r>
          </a:p>
        </p:txBody>
      </p:sp>
      <p:pic>
        <p:nvPicPr>
          <p:cNvPr id="7" name="Picture 6" descr="494185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r="23538"/>
          <a:stretch>
            <a:fillRect/>
          </a:stretch>
        </p:blipFill>
        <p:spPr bwMode="auto">
          <a:xfrm>
            <a:off x="395536" y="188640"/>
            <a:ext cx="1296144" cy="11922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Sylinder 1"/>
          <p:cNvSpPr txBox="1"/>
          <p:nvPr/>
        </p:nvSpPr>
        <p:spPr>
          <a:xfrm>
            <a:off x="2483768" y="2564904"/>
            <a:ext cx="50699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Fly: 		kr. 1.500 	(kjøpes selv)</a:t>
            </a:r>
          </a:p>
          <a:p>
            <a:r>
              <a:rPr lang="nb-NO" dirty="0"/>
              <a:t>Billeie		kr. 1.000  </a:t>
            </a:r>
          </a:p>
          <a:p>
            <a:r>
              <a:rPr lang="nb-NO" dirty="0"/>
              <a:t>Hotell (</a:t>
            </a:r>
            <a:r>
              <a:rPr lang="nb-NO" dirty="0" err="1"/>
              <a:t>Engiadina</a:t>
            </a:r>
            <a:r>
              <a:rPr lang="nb-NO" dirty="0"/>
              <a:t>)	Kr. 2.700 x 3 netter i dobbeltrom</a:t>
            </a:r>
          </a:p>
          <a:p>
            <a:r>
              <a:rPr lang="nb-NO" dirty="0"/>
              <a:t>Påmelding 	Kr.    870	(kjøpes selv)</a:t>
            </a:r>
          </a:p>
          <a:p>
            <a:r>
              <a:rPr lang="nb-NO" dirty="0"/>
              <a:t>Middag x 2	Kr. 1.400</a:t>
            </a:r>
          </a:p>
          <a:p>
            <a:r>
              <a:rPr lang="nb-NO" u="sng" dirty="0"/>
              <a:t>Drikke 		Kr. 1.400</a:t>
            </a:r>
          </a:p>
          <a:p>
            <a:r>
              <a:rPr lang="nb-NO" dirty="0"/>
              <a:t>Totalt per person	Kr. 8,870</a:t>
            </a:r>
          </a:p>
          <a:p>
            <a:r>
              <a:rPr lang="nb-NO" dirty="0"/>
              <a:t>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234757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0" y="116632"/>
            <a:ext cx="8780512" cy="1470025"/>
          </a:xfrm>
          <a:prstGeom prst="rect">
            <a:avLst/>
          </a:prstGeom>
          <a:solidFill>
            <a:srgbClr val="D7D31B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Videre gang - påmelding</a:t>
            </a:r>
          </a:p>
        </p:txBody>
      </p:sp>
      <p:pic>
        <p:nvPicPr>
          <p:cNvPr id="7" name="Picture 6" descr="494185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r="23538"/>
          <a:stretch>
            <a:fillRect/>
          </a:stretch>
        </p:blipFill>
        <p:spPr bwMode="auto">
          <a:xfrm>
            <a:off x="395536" y="188640"/>
            <a:ext cx="1296144" cy="11922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Sylinder 1"/>
          <p:cNvSpPr txBox="1"/>
          <p:nvPr/>
        </p:nvSpPr>
        <p:spPr>
          <a:xfrm>
            <a:off x="1259632" y="2118505"/>
            <a:ext cx="729994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b-NO" dirty="0"/>
              <a:t>Du får en mail i morgen med denne infoen</a:t>
            </a:r>
          </a:p>
          <a:p>
            <a:pPr marL="342900" indent="-342900">
              <a:buAutoNum type="arabicPeriod"/>
            </a:pPr>
            <a:r>
              <a:rPr lang="nb-NO" dirty="0"/>
              <a:t>Påmelding på </a:t>
            </a:r>
            <a:r>
              <a:rPr lang="nb-NO" dirty="0">
                <a:hlinkClick r:id="rId3"/>
              </a:rPr>
              <a:t>overtoppen.info</a:t>
            </a:r>
            <a:r>
              <a:rPr lang="nb-NO" dirty="0"/>
              <a:t>  innen torsdag 15 november</a:t>
            </a:r>
          </a:p>
          <a:p>
            <a:pPr marL="342900" indent="-342900">
              <a:buAutoNum type="arabicPeriod"/>
            </a:pPr>
            <a:r>
              <a:rPr lang="nb-NO" dirty="0"/>
              <a:t>Du melder deg på rennet selv, </a:t>
            </a:r>
            <a:r>
              <a:rPr lang="nb-NO" dirty="0">
                <a:hlinkClick r:id="rId4"/>
              </a:rPr>
              <a:t>ladiagonela.ch/</a:t>
            </a:r>
            <a:r>
              <a:rPr lang="nb-NO" dirty="0"/>
              <a:t> </a:t>
            </a:r>
          </a:p>
          <a:p>
            <a:pPr marL="342900" indent="-342900">
              <a:buAutoNum type="arabicPeriod"/>
            </a:pPr>
            <a:r>
              <a:rPr lang="nb-NO" dirty="0"/>
              <a:t>Du kjøper flybillett selv på </a:t>
            </a:r>
            <a:r>
              <a:rPr lang="nb-NO" dirty="0">
                <a:hlinkClick r:id="rId5"/>
              </a:rPr>
              <a:t>norwegian.no</a:t>
            </a:r>
            <a:r>
              <a:rPr lang="nb-NO" dirty="0"/>
              <a:t> (husk å bestille ekstra bagasje)</a:t>
            </a:r>
          </a:p>
          <a:p>
            <a:pPr marL="342900" indent="-342900">
              <a:buAutoNum type="arabicPeriod"/>
            </a:pPr>
            <a:r>
              <a:rPr lang="nb-NO" dirty="0"/>
              <a:t>Eventuell a konto innbetaling innkreves hvis aktuelt</a:t>
            </a:r>
          </a:p>
          <a:p>
            <a:endParaRPr lang="nb-NO" dirty="0"/>
          </a:p>
          <a:p>
            <a:endParaRPr lang="nb-NO" dirty="0"/>
          </a:p>
          <a:p>
            <a:r>
              <a:rPr lang="nb-NO" sz="1200" b="1" dirty="0"/>
              <a:t>Overholdes ikke fristene, eller du avviker fra oppsatt reiseplan eller bosted, er du selv ansvarlig for å ordne opp </a:t>
            </a:r>
            <a:endParaRPr lang="nb-NO" dirty="0"/>
          </a:p>
          <a:p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835696" y="5301208"/>
            <a:ext cx="5625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b="1" dirty="0">
                <a:solidFill>
                  <a:srgbClr val="D7D31B"/>
                </a:solidFill>
              </a:rPr>
              <a:t>Ut på tur, aldri sur!</a:t>
            </a:r>
          </a:p>
        </p:txBody>
      </p:sp>
    </p:spTree>
    <p:extLst>
      <p:ext uri="{BB962C8B-B14F-4D97-AF65-F5344CB8AC3E}">
        <p14:creationId xmlns:p14="http://schemas.microsoft.com/office/powerpoint/2010/main" val="3979951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147</Words>
  <Application>Microsoft Office PowerPoint</Application>
  <PresentationFormat>Skjermfremvisning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Statkraft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Prietz Anders</dc:creator>
  <cp:lastModifiedBy>Espen Holm</cp:lastModifiedBy>
  <cp:revision>223</cp:revision>
  <cp:lastPrinted>2015-11-06T12:47:39Z</cp:lastPrinted>
  <dcterms:created xsi:type="dcterms:W3CDTF">2014-10-31T15:42:46Z</dcterms:created>
  <dcterms:modified xsi:type="dcterms:W3CDTF">2018-11-05T08:11:18Z</dcterms:modified>
</cp:coreProperties>
</file>